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Ilmi Lammaffaa badee argama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Battallee</a:t>
            </a:r>
            <a:r xmlns:a="http://schemas.openxmlformats.org/drawingml/2006/main">
              <a:rPr altLang="en-US" lan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Abbaan ilma lammaffaa gaafa deebi'u akkamitti ilaale?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Ilma lammaffaa ari'e.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Ilma lammaffaa rukute.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Ilma lammaffaa hin argine.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Ilma lammaffaa gammachuudhaan simate.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Ilma lammaffaa gammachuudhaan simate.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81Sagalee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Liqii Taalantii Kuma Kudhan Qabe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'Akkuma ani siif godhe, ati immoo garbicha akka keetiif araara gochuu hin qabduu?'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18: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33. 33.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Namni mooticha irraa liqii taalaantii kuma kudhaniin qabu tokko ture. Mootichi namicha mararfate, liqaa haqee.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Namichi sun garuu yommuu baʼu, hojjetoota isaa wajjin hojjetan keessaa tokko kan dinaarii dhibba isa irraa qabu argate. Innis qabee itti dheekkame. “Waan liqii narra qabdu deebisi!”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Innis hojjetaa isaa wajjin mana hidhaatti darbate. Mootichi oduu kana hojjetaa isaa isa kaan irraa dhaga’e.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kana mootichi aaree hojjetaa sana deebisee waame. “Liqaa kee sana hunda waan na kadhatteef haqeen ture. Silaa akkuma ani siif godhe, tajaajiltoota hidhata keetiif araara gochuu hin qabdu turtee?”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“Akkuma Abbaan keenya samii dhiifama isiniif godhe, isinis dhiifama waliif gochuu qabdu” jedheera.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Hojjetaan tokko liqaa baay’ee guddaa taalaantii kuma kudhanii irraa qulqullaa’e.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Inni garuu hojjetaa isaa isa dinaarii dhibba tokko isa irraa qabu dhiifama hin goone.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Kun ilaalcha galata hin qabneedha.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Akkasumas karaa Yesus dhiifama argannee ayyaanaan fayyineerra.</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Ayyaana sana yoo hin daganne warra badii nurratti raawwataniif dhiifama gochuu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isa hanga dhumaatti dhiifama nuuf godhee nu jaallatudha.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Maallaqa meeqa mootichaan barreeffame??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dinaarii dhibba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dinaarii dhibba lama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talent dhibba tokko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talent kuma kudhan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talent kuma kudhan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om" sz="4000"/>
              <a:t>Ilmi koo kun du'ee lubbuun jira; badee argameera’ jedheen. Kanaaf ayyaaneffachuu jalqaban.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15:24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'Akkuma ani siif godhe, ati immoo garbicha akka keetiif araara gochuu hin qabduu?'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18: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33. 33.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Hosaanaa Ilma Daawitiif!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Tuutni isa dura deemanii fi warri itti aanan, "Ilma Daawitiif Hosaa'inaa!" "Namni maqaa Gooftaatiin dhufu eebbifamaa!" "Hosaan ol'aanaa keessa!"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21:9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om" altLang="ko-KR" sz="2600">
                <a:solidFill>
                  <a:schemeClr val="tx1">
                    <a:lumMod val="65000"/>
                    <a:lumOff val="35000"/>
                  </a:schemeClr>
                </a:solidFill>
              </a:rPr>
              <a:t>Yesuus Yerusaalemitti yommuu dhihaatu, “Gara ganda sanaa dhaqaatii, harree ilmoo harree ishii wajjin ishii bira ni argattu. Hiikkaa natti fidi.”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Duuka buutonni lama gara ganda sanaa seenanii akkuma Yesus qajeelfama isaaniif kenne raawwatan.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Harree argan. “Gooftaan isaan barbaachisa.” Sana booda abbaan qabeenyaa sun battaluma sanatti isaan erge.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daa'ima harree irra taa'ee Yerusaalem seene. Tuutni namoota isa dura deemanii, “Ilma Daawitiif Hoosaana!”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daaʼima harree yaabbatee namoota hedduudhaan simatamuunsaa akka raajii Macaafa Qulqulluu keessatti galmaaʼetti raawwatameera. Garuu namni beeku hin turre.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"Yesus hoolaa harree yaabbatee, namoonni baay'een iyyan;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'Hosaanna Ilma Daawitiif!'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Hundi isaanii Macaafa Qulqulluu keessatti raajii dubbatamaniiru.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ajajamuudhaan jiraate,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akkuma Macaafa Qulqulluu keessatti barreeffame.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Nuti warri Yesusiin hordofnus ajajamuu qabna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Dubbii Waaqayyoo gadi fageenyaan.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mootii keenya galateeffannaa fi ulfina argachuu maludha.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om">
                <a:solidFill>
                  <a:schemeClr val="tx1">
                    <a:lumMod val="50000"/>
                    <a:lumOff val="50000"/>
                  </a:schemeClr>
                </a:solidFill>
              </a:rPr>
              <a:t>Lakk 73 Sagalee Waaqayyoo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om" sz="4400"/>
              <a:t>Yesuus Alaazaar Du'aa Kaase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 maal yaabbatee gara Yerusaalem seene?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ilmoo harree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farda daa’imaa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daa’ima saree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daa’ima gaala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ilmoo harree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om" sz="3600"/>
              <a:t>Tuutni isa dura deemanii fi warri itti aanan, "Ilma Daawitiif Hosaa'inaa!" "Namni maqaa Gooftaatiin dhufu eebbifamaa!" "Hosaan ol'aanaa keessa!"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21:9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83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Manni koo mana kadhannaati.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"Mani koo mana kadhannaa ni jedhama, isin garuu 'boolla saamtotaa' gochaa jirtu" jedheen.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21:13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mana qulqullummaa Yerusaalem seene. Mana qulqullummaa keessa daldaltoonniifi qarshii jijjiiran hedduutu turan.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Yesus minjaala warra qarshii jijjiiranii fi teessoo warra gugee gurguran garagalche. Namoota achitti bitaa fi gurguraa turan hunda konkolaachise.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aariidhaan, “Mani koo mana kadhannaa in jedhama, ati garuu boolla saamtotaa goota” jedhamee barreeffameera.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daldaltoota mana qulqullummaa keessaa ari’ee dhukkubsattoota mana qulqullummaa keessa jiran fayyise.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Manni qulqullummaa, manni kiristaanaa, iddoo waaqeffannaa fi kadhannaa Waaqayyooti.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Yesus namoota gara iddoo daldalaatti jijjiiran sanatti aaree ture.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Maalif gara waldaa dhufta?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Waldaa keessatti waaqeffannaa fi kadhannaadhaan Waaqayyoon wal arguu qabda.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abbaa mana kiristaanaati. Waaqeffannaa fi kadhannaa keenya mana kiristaanaa irraa kan fudhatu Yesus 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om" sz="3600"/>
              <a:t>Yesuus, "Ani du'aa ka'uu fi jireenyi dha. Namni anatti amanu du'us ni jiraata;</a:t>
            </a:r>
            <a:endParaRPr xmlns:a="http://schemas.openxmlformats.org/drawingml/2006/main" altLang="ko-KR" lang="en-US" sz="3600"/>
          </a:p>
          <a:p>
            <a:pPr xmlns:a="http://schemas.openxmlformats.org/drawingml/2006/main" lvl="0">
              <a:defRPr/>
            </a:pPr>
            <a:r xmlns:a="http://schemas.openxmlformats.org/drawingml/2006/main">
              <a:rPr altLang="ko-KR" lang="om" sz="3600"/>
              <a:t>namni jiraatee natti amanu immoo yoomiyyuu hin du'u. Kana ni amantaa?"</a:t>
            </a:r>
            <a:endParaRPr xmlns:a="http://schemas.openxmlformats.org/drawingml/2006/main" altLang="ko-KR" lang="en-US" sz="3600"/>
          </a:p>
          <a:p>
            <a:pPr xmlns:a="http://schemas.openxmlformats.org/drawingml/2006/main" lvl="0">
              <a:defRPr/>
            </a:pPr>
            <a:r xmlns:a="http://schemas.openxmlformats.org/drawingml/2006/main">
              <a:rPr altLang="ko-KR" lang="om"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11: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25-26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 eenyuun mana qulqullummaa keessaa ariʼe?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Yihudoota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Ormoota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Luba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Daldaltoota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Daldaltoota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"Mani koo mana kadhannaa ni jedhama, isin garuu 'boolla saamtotaa' gochaa jirtu" jedheen.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21:13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84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Miila Duuka Bu'oota Isaa Dhiqe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Amma ani Gooftaa fi Barsiisaa keessan miila keessan erga dhiqadhee booda isinis miila walii dhiqachuu qabdu.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13:14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duuka buutotasaa wajjin irbaata isa dhumaa nyaate. Yesus kun nyaata duuka buutotasaa wajjin nyaatu isa dhumaa akka taʼe beeka ture.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Yesus akka tasaa bishaan gara qaruuraa sanaatti fidee, miila duuka buutota isaa tokko tokkoon dhiqachuu jalqabe.</a:t>
            </a:r>
            <a:r xmlns:a="http://schemas.openxmlformats.org/drawingml/2006/main">
              <a:rPr lang="om"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dabareen Pheexiroos ga'u Pheexiroos "Gooftaan maaliif miila keenya dhiqa? Ani hin dhiqadhu!"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deebiseef. "Yoo ani miila kee hin dhiqatin aniifi ati homaa hin qabnu. Amma sirriitti hubachuu dhiisuu dandeessa, garuu gaaf tokko ni hubatta."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"Fakkeenya ta'uuf miila keessan dhiqe. Kana booda miila wal dhiqadhaa ummata wal tajaajilu ta'aa."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Biyya lafaa keessatti namoonni gadi aanaan namoota ol aanaa tajaajilu, faallaa kanaatiin garuu Yesus miila duuka buutota isaa dhiqee harka kennate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jireenya isaa nuuf.</a:t>
            </a:r>
            <a:r xmlns:a="http://schemas.openxmlformats.org/drawingml/2006/main">
              <a:rPr altLang="en-US" lang="om" sz="3600">
                <a:solidFill>
                  <a:schemeClr val="tx1">
                    <a:lumMod val="65000"/>
                    <a:lumOff val="35000"/>
                  </a:schemeClr>
                </a:solidFill>
              </a:rPr>
              <a:t> </a:t>
            </a:r>
            <a:r xmlns:a="http://schemas.openxmlformats.org/drawingml/2006/main">
              <a:rPr altLang="ko-KR" lang="om" sz="3600">
                <a:solidFill>
                  <a:schemeClr val="tx1">
                    <a:lumMod val="65000"/>
                    <a:lumOff val="35000"/>
                  </a:schemeClr>
                </a:solidFill>
              </a:rPr>
              <a:t>Duuka buutota Yesus yoo taane, bakka ol aanaatti wal’aansa argachuu barbaaduu mannaa, bakka gadi aanaatti wal tajaajiluutti gammaduu qabna.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Gaaf tokko oduun gara Yesusitti dhufe. “Alaazaar dhukkubsateera. Maaloo dafii kottaa isa fayyisaa."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nama ol aanaa ta’us, bakka gadi aanaatti dhufee hunda keenya tajaajiluuf fedhii qaba.</a:t>
            </a:r>
            <a:r xmlns:a="http://schemas.openxmlformats.org/drawingml/2006/main">
              <a:rPr altLang="en-US" lan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 miila isaa akka dhiqatu eenyutu hin hayyamne?</a:t>
            </a:r>
            <a:r xmlns:a="http://schemas.openxmlformats.org/drawingml/2006/main">
              <a:rPr altLang="en-US" lan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Yohaannis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Toomaas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Pheexiroos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Yihudaa Isqariot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Pheexiroos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Amma ani Gooftaa fi Barsiisaa keessan miila keessan erga dhiqadhee booda isinis miila walii dhiqachuu qabdu.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13:14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85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Tulluu Irratti Kadhachuu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Xiqqoo fagoo deemee fuula isaa lafatti kufee, "Abbaa koo, yoo danda'ame xoofoo kana narraa haa fudhatamu. Ta'us akkan barbaadetti osoo hin taane, akka ati barbaaddetti" jedhee kadhate.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Maatewos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26:39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Irbaata erga nyaatee booda, Yesus duuka buutota isaa wajjin gara bakka Getesemanee jedhamu dhaqe.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Yesuus duuka buutotaan, “Lubbuun koo hamma du’aatti gaddaan liqimfamtee jirti. As turaa na wajjiin eegaa.”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“"Abbaa koo, yoo danda'ame xoofoo kun narraa haa fudhatamu. Ta'us akka ani barbaadetti osoo hin taane akka ati barbaaddetti." Yesus cimsee kadhateera. Duuka buutonni garuu hirriba cimaa keessa galan.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duuka buutota isaa dammaqsee, “Isin sa’aatii tokkoof na waliin dammaquu hin dandeenyee? Ilaaluu. Kunoo gantuu koo na hidhuuf dhufe.”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Dhumarratti Yesus namoota isa qabachuuf dhufan duukaa buʼe. Akka Waaqayyo fedhetti cubbuu keenya fannoo irratti kaffaluuf du'uu ture.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osoo hin dhufin garuu du'e.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Yesuus fannoo irratti cubbuu keenya kaffaluuf du’uun isaa ni dhukkubsa ture, garuu guutummaatti ajajamee ture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fedha Waaqayyoo waan ta'eef.</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Dursa jireenya keenya keessatti kan koo caalaa fedhiin Waaqayyoo akka raawwatamu abdachuu qabna.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r xmlns:a="http://schemas.openxmlformats.org/drawingml/2006/main">
              <a:rPr lang="om" altLang="en-US" sz="3600">
                <a:solidFill>
                  <a:srgbClr val="0070c0"/>
                </a:solidFill>
              </a:rPr>
              <a:t> </a:t>
            </a:r>
            <a:r xmlns:a="http://schemas.openxmlformats.org/drawingml/2006/main">
              <a:rPr lang="om" altLang="ko-KR" sz="3600">
                <a:solidFill>
                  <a:srgbClr val="0070c0"/>
                </a:solidFill>
              </a:rPr>
              <a:t>dha..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fedha Waaqayyoo guutummaatti waan hordofuuf biyya kana keessatti cubbuu hin qabu.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hidhamuu isaa dura eessa kadhate?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Mana qulqullummaa Yerusaalem keessatti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Getsemanee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Kutaa gubbaa Maarqos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Haroo Galiilaa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2 </a:t>
            </a:r>
            <a:r xmlns:a="http://schemas.openxmlformats.org/drawingml/2006/main">
              <a:rPr lang="om" altLang="ko-KR" sz="2800">
                <a:solidFill>
                  <a:srgbClr val="ff0000"/>
                </a:solidFill>
              </a:rPr>
              <a:t>Getsemanee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om" altLang="ko-KR" sz="3600"/>
              <a:t>Xiqqoo fagoo deemee fuula isaa lafatti kufee, "Abbaa koo, yoo danda'ame xoofoo kana narraa haa fudhatamu. Ta'us akkan barbaadetti osoo hin taane, akka ati barbaaddetti" jedhee kadhate.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Maatewos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26:39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fannoo irratti du'e.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Yesus sagalee guddaadhaan, "Abbaa, hafuura koo harka keetti nan kenna" jedhee iyye. Kana yommuu jedhe hafuura dhumaa baafate.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23: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46. 46.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loltoota Roomaan booji’amee mataa isaatti gonfoo qoree uffatee, itti qoosamee, fannoo baatee gara tulluutti akka ajjeefamu geggeeffame.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Sana booda, Yesus yakkamtoota lama waliin fannoo irratti fannifame. Ummannis dhaabbatee ilaalaa kan turan siʼa taʼu, bulchitoonni illee itti qoosaa turan.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“Yaa Abbaa, waan hojjetan waan hin beekneef dhiifama isaaniif godhi.” Yesuus warra isa ajjeesaniif kadhateera.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"Dhumameera!" Innis mataa isaa gadi qabatee hafuura isaa dabarsee kenne.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Obboleettiin Alaazaar Yesus isa booda dhufeen, “Yesuus utuu ati as turtee obboleessi koo hin du’u” jetteen.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sanatti golgaan mana qulqullummaa gubbaa hanga jalaatti bakka lamatti ciccirame. Lafti ni raafame, dhagaan gargar ba'e. Loltoonni Yesusiin fannisan kana yommuu argan sodaa guddaa keessa galanii, "Dhugumatti inni Ilma Waaqayyoo ture!"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Yesus cubbuu hin qabne nu bakka bu’ee dhiphatee du’e, cubbuu keenyas kaffale.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Kanaaf, ofii keenyaaf kaffaltii kaffaluun nu hin barbaachisu.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Galata Yesuusiin fayyine.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Kana yeroo muraasaaf dagachuu hin qabnu.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Fayyisaa cubbuu keenyaaf fannoo irratti du'uudhaan nu fayyisedha.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eenyu waliin fannifame?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Duuka buutota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Dubartoota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Luboota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Yakkamtoota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Yakkamtoota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Yesus sagalee guddaadhaan, "Abbaa, hafuura koo harka keetti nan kenna" jedhee iyye. Kana yommuu jedhe hafuura dhumaa baafate.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23: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46. 46.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Awwaala Duwwaa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Yeroo kana garagaltee Yesus achi dhaabatee argite, garuu Yesus ta’uu isaa hin hubanne.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20: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Maariyaam Magdalaan Yesus isa duʼe arguuf gara awwaalichaa deemte. Garuu, balballi dhagaa awwaalichaa banaa ture.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Awwaala sana keessa reeffi Yesuus hin turre. Maariyaam namni tokko reeffa Yesus kan hate itti fakkaate.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Ergamaan mul'atee gaafate. "Maaliif boossi?" Maariyaam immoo, "Namni tokko reeffa Yesus hate" jettee deebisteef.</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Yesuus, “Karra dhagaa awwaalichaa irraa fuudhi” jedheera. Yesus, "Alaazaar ba'i" jedhee ajaje.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Yommuu garagaltu Yesus inni lubbuun deebi'e achi ture. Maariyaam garuu Yesusiin hin beekne. Isheen Yesus ni deebi'ee jiraata jettee hin yaadne.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"Maariyaam..." Yeroo Yesus waamu qofa Maariyaam isa beekti. “Gooftaa, dhuguma jireenyatti deebiteetta” Yesus erga du’ee guyyaa sadii booda du’aa ka’e.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om" altLang="ko-KR" sz="3300">
                <a:solidFill>
                  <a:schemeClr val="tx1">
                    <a:lumMod val="65000"/>
                    <a:lumOff val="35000"/>
                  </a:schemeClr>
                </a:solidFill>
              </a:rPr>
              <a:t>Addunyaa kanarra namni du'e hin jiru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deebi’ee lubbuudhaan jiraata.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Garuu inni tokkichi Yesus inni du’aa ka’e amma iyyuu lubbuun jira.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Macaafni Qulqulluun warri Yesusitti amananis akka deebi’anii jiraatan dubbata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akka Yesus.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Kanaaf abdii keenya dhabuu hin qabnu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om" altLang="ko-KR" sz="3300">
                <a:solidFill>
                  <a:schemeClr val="tx1">
                    <a:lumMod val="65000"/>
                    <a:lumOff val="35000"/>
                  </a:schemeClr>
                </a:solidFill>
              </a:rPr>
              <a:t>jireenya bara baraatiif.</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Gooftaa Injifannoo kan du'a mo'ee lubbuutti deebi'eedha.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Maariyaam awwaala sana keessa Yesus akka hin jirre yommuu argite maal yaadde?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Yesus du'aa ka'eera!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Kun awwaala Yesus miti!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Namni tokko reeffa Yesuus hate!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Duuka buutonni reeffa Yesuus bitatan!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Namni tokko reeffa Yesuus hate!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Yeroo kana garagaltee Yesus achi dhaabatee argite, garuu Yesus ta’uu isaa hin hubanne.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20: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14. 14.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isa gara samiitti ol ba'e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Erga kana jedhee booda ija isaanii duratti ol fudhatamee duumessi tokko ija isaanii jalaa isa dhokse.</a:t>
            </a:r>
            <a:r xmlns:a="http://schemas.openxmlformats.org/drawingml/2006/main">
              <a:rPr lan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Duuka buutonni Yesus du’aa ka’uu isaa hin beekne sodaa fi abdii kutannaatiin qabaman.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du’aa ka’e dhufee isaan gidduu dhaabatee harkaa fi cinaacha isaa itti agarsiisee “Shakkii dhiisaa amanaa” jedhe.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Achiis wanta nama ajaaʼibsiisu, Alaazaar erga duʼee guyyaa sadii booda baʼe. Namoonni kana arguun gammachuu guddaadhaan Waaqayyoon galateeffachaa turan.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Sana booda, Yesus gara Abbaa isaa Waaqayyotti akka deebi’u dubbatee hafuura qulqulluu akka ergu waadaa gale.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Yesuus immoo duuka buutonni isaa hanga dhuma biyya lafaatti dhugaa ba’aa akka isaaf ta’an, wangeela akka lallaban fi dubbii akka barsiisan ajaje.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ergama lafa kana irratti raawwatame hunda erga xumuree booda duuka buutota isaa fuulduratti gara samiitti ol ba’e. Innis gaaf tokko gara biyya kanaatti akka deebi'u waadaa nuuf gale.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Yesuus gara Samiitti ol bahuun dura duuka buutota isaa wangeela hanga dhuma lafaatti akka lallaban ajaje.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Manni Kiristaanaa garee duuka buutota Yesus ti.</a:t>
            </a:r>
            <a:r xmlns:a="http://schemas.openxmlformats.org/drawingml/2006/main">
              <a:rPr lang="om" altLang="en-US" sz="3600">
                <a:solidFill>
                  <a:schemeClr val="tx1">
                    <a:lumMod val="65000"/>
                    <a:lumOff val="35000"/>
                  </a:schemeClr>
                </a:solidFill>
              </a:rPr>
              <a:t> </a:t>
            </a:r>
            <a:r xmlns:a="http://schemas.openxmlformats.org/drawingml/2006/main">
              <a:rPr lang="om" altLang="ko-KR" sz="3600">
                <a:solidFill>
                  <a:schemeClr val="tx1">
                    <a:lumMod val="65000"/>
                    <a:lumOff val="35000"/>
                  </a:schemeClr>
                </a:solidFill>
              </a:rPr>
              <a:t>Akka duuka buutota Yesusitti bakka hundumaatti wangeela lallabuu qabna. Nutis Yesusiif dhugaa ba'uu qabna.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amma iyyuu lubbuun jira, gama mirga Waaqayyoo taa'ee jira, akka abdachiifamettis gara lafaatti ni deebi'a.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duʼaa kaʼe duuka buutota isaatti maal argisiiseera?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Mallattoo mismaaraa harkaa fi miila irratti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Mallattoo qoree yaa mataa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Mallattoo qaccee dugda irratti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Fuula irratti madaa'uu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1 </a:t>
            </a:r>
            <a:r xmlns:a="http://schemas.openxmlformats.org/drawingml/2006/main">
              <a:rPr lang="om" altLang="ko-KR" sz="2800">
                <a:solidFill>
                  <a:srgbClr val="ff0000"/>
                </a:solidFill>
              </a:rPr>
              <a:t>Mallattoo mismaaraa harkaa fi miila irratti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Erga kana jedhee booda ija isaanii duratti ol fudhatamee duumessi tokko ija isaanii jalaa isa dhokse.</a:t>
            </a:r>
            <a:r xmlns:a="http://schemas.openxmlformats.org/drawingml/2006/main">
              <a:rPr lan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Hafuurri Qulqulluun dhufeera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Hundi isaanii Hafuura Qulqulluun guutamanii akkuma hafuurri isaan dandeessise afaan biraatiin dubbachuu jalqaban.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Duuka buutonni akkuma Yesus jedhe Yerusaalem keessa turan. Gaafa guyyaan Pheenxeqosxee ga'u hundi isaanii bakka tokkotti walitti turan.</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Yesus Alaazaariin deebisee jiraachise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jecha isaatiin.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Gaaf tokko du'uu qabna, garuu Yesusitti waan amanneef du'aa ka'uu qabna.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Kiristaana abdii du'aa ka'uu qabattee jiraatu ta'uu qabda.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Akka tasaa sagaleen akka bubbee hamaa ta'e dhufee mana isaan taa'an guutuu guute.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Achiis mataa nama tokkoon tokkoon isaanii irratti arrabni ibiddaa tokko ni dhagaʼama, achiis hundi isaanii hafuura qulqulluudhaan guutamanii afaan biraatiin dubbachuu jalqaban.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Yeroo namni hundi ajaa’ibsiifatu Phexros waa’ee Yesusii fi wangeela isaanitti lallabuu jalqabe.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Namoonni wangeela dhaggeeffatanii, qalbii diddiirratanii, cuuphamaniiru. Guyyaa sanatti namoonni 3,000 ol cuuphamaniiru.</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Yesuus Hafuura Qulqulluu gara duuka buutota isaatti erge.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Hafuurri Qulqulluun Pheexiroosiin wangeela akka lallabuuf ogummaa fi humna kenneera.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Hafuurri qulqulluun garaa warra Yesuusitti amanan hundumaa keessa jira.</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Hafuurri qulqulluun akkuma Pheexiroosiif ogummaa fi humna kenne wangeela lallabuuf ogummaa fi hamilee kan nuuf kennu ta'uu hin dagatinaa.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namoota isatti amanan hundaaf hafuura qulqulluu erga nu gargaaruuf.</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Gaafa Hafuurri Qulqulluun dhufu maal dhaga'an?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sagalee xurumbaa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qilleensaa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qilleensi hamaa afuufuu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sagalee kadhannaa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qilleensi hamaa afuufuu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Hundi isaanii Hafuura Qulqulluun guutamanii akkuma hafuurri isaan dandeessise afaan biraatiin dubbachuu jalqaban.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Filiphoos Wangeela Habashaatti Hime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Achiis Filiphoos kutaa Caaffata Qulqullaaʼoo sanaan jalqabee misiraachoo waaʼee Yesus itti hime.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35. 35.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om" sz="4000"/>
              <a:t>Ilmi koo kun du'ee lubbuun jira; badee argameera’ jedheen. Kanaaf ayyaaneffachuu jalqaban.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15:24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gooftaa jireenyaa kan warra du’an deebisudha.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 tokko ergamaan Gooftaa tokko Filiphoos isa Yesusitti amanuun “Gara kibbaa gara karaa-karaa gammoojjiitti deemi” jedheen.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om" altLang="ko-KR" sz="3100">
                <a:solidFill>
                  <a:schemeClr val="tx1">
                    <a:lumMod val="65000"/>
                    <a:lumOff val="35000"/>
                  </a:schemeClr>
                </a:solidFill>
              </a:rPr>
              <a:t>Innis akkuma ergamichi jedhe gara gammoojjii kibbaatti ba’e. Ergamaan sun maaliif akka isa erge jedhee yaade </a:t>
            </a:r>
            <a:r xmlns:a="http://schemas.openxmlformats.org/drawingml/2006/main">
              <a:rPr lang="om"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sanatti, eunuch inni itti gaafatamaa qarshii biyya Itoophiyaaf ture, konkolaataa irra taa'ee, barreeffamoota raajicha Isaayaas dubbisaa ture. Filiphoos itti dhiyaatee gaafate. "Waan dubbisaa jirtu hubattee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“Namni tokko yoo naaf ibse malee akkamittan hubachuu danda’a?” Filiphoos kutaa Caaffata Qulqullaa’oo sanaan jalqabee misiraachoo waa’ee Yesus itti hime.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Habashaan kun Yesuusiin erga simatee booda gammachuudhaan gara biyya isaatti deebi'e. Filiphoos Hafuura Qulqulluu achitti waan isa geggeesseef galateeffate.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Filiphoos ajaja Hafuura Qulqulluuf ajajamuu malee guutummaatti hubachuu hin dandeenye. Kanaaf habashaatti wangeela lallabuu danda'e.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Yeroo tokko tokko haala nu hubachuu hin dandeenye keessa jirra.</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Garuu yeroo sanatti illee Waaqayyoon amanattee Hafuura Qulqulluudhaan yoo isaaf ajajamte nama amantii qabus ta’uu dandeessa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warra wangeela lallaban.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 ?</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nama walitti dhufeenya waliin wal arguu qabnu kan geggeessudha.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Eentuuchi Habashaa Filiphoos itti gaafatamaa ta'ee wal arge maali ture ?</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Itti gaafatamaa waraanaa ture.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Inni nama nyaata bilcheessan biyya isaa ture.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Inni</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ture</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keessa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kaffalchiisuu</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kan</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kan isaa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kan biyyaa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maallaqa.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Waaqeffannaa biyyaa to'ate.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Maallaqa biyya isaa itti gaafatamaa ture.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Achiis Filiphoos kutaa Caaffata Qulqullaaʼoo sanaan jalqabee misiraachoo waaʼee Yesus itti hime.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35. 35.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91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Saa'ol Yesusiin Wal Argee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Yeroo Yesus dhufe Alaazaar erga du’ee guyyoota meeqatu darbe?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guyyaa tokko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guyyaa lama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guyyaa sadii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guyyaa afur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guyyaa sadii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om" altLang="ko-KR" sz="3600"/>
              <a:t>Innis lafatti kufee sagalee "Sa'ol, Saa'ol, maaliif na ari'atta?"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Namichi Saa'ol jedhamu kan warra Yesusitti amanan jibbu, waldaas ni jibbu ture.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Saaʼol Yesusiin baayʼee waan jibbeef, Kiristiyaanota hidhuuf gara Damaasqoo dhaqe.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Imala isaa irratti Damaasqootti yommuu dhihaatu akka tasaa ifni samii irraa dhufe tokko naannoo isaatti balaqqeessa’e. Sagalee tokko dhaga’e, “Sa’ol, Saa’ol, maaliif na ari’atta?”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Saaʼol, “Yaa Gooftaa ati eenyu?” “Ani Yesus isa isin ari’attanidha.” Saaʼol Yesus lubbuun jiraachuunsaa isa dinqisiise. Yesuus waan du'e itti fakkaate.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Saaʼol inni Yesusiin wal arge nama haaraa taʼe. Kanaaf Phaawuloos Ergamaa ta’ee, Ormootatti wangeela lallabuuf cimee kan hojjete, kitaabota Macaafa Qulqulluu hedduus barreesse.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Saa'ol nama waldaa ari'atu ture, Waaqayyo garuu ergamaa jedhee isa waame.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Saaʼol inni Yesusiin wal arge, jireenya isa duraa irraa guutummaatti adda taʼe jiraachaa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Jijjiirama akkamii goote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erga Yesusiin wal argitee?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Warri Yesusiin wal argan jireenya yeroo kamiyyuu caalaa adda taʼe jiraachuu qabu.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nama hamaa akka Saa'ol dhiifama godhee waamee hojjetoota ta'ee isaan dhaabudha.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Saaʼol gara Damaasqoo kan deeme maaliifi?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Kiristaanota hidhuuf.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Imala qabaachuuf.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Ibaadaa qabaachuu.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Wangeela lallabuuf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1 </a:t>
            </a:r>
            <a:r xmlns:a="http://schemas.openxmlformats.org/drawingml/2006/main">
              <a:rPr lang="om" altLang="ko-KR" sz="2800">
                <a:solidFill>
                  <a:srgbClr val="ff0000"/>
                </a:solidFill>
              </a:rPr>
              <a:t>Kiristaanota hidhuuf.</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om" altLang="ko-KR" sz="3600"/>
              <a:t>Innis lafatti kufee sagalee "Sa'ol, Saa'ol, maaliif na ari'atta?"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om" sz="3600"/>
              <a:t>Yesuus, "Ani du'aa ka'uu fi jireenyi dha. Namni anatti amanu du'us ni jiraata;</a:t>
            </a:r>
            <a:endParaRPr xmlns:a="http://schemas.openxmlformats.org/drawingml/2006/main" altLang="ko-KR" lang="en-US" sz="3600"/>
          </a:p>
          <a:p>
            <a:pPr xmlns:a="http://schemas.openxmlformats.org/drawingml/2006/main" lvl="0">
              <a:defRPr/>
            </a:pPr>
            <a:r xmlns:a="http://schemas.openxmlformats.org/drawingml/2006/main">
              <a:rPr altLang="ko-KR" lang="om" sz="3600"/>
              <a:t>namni jiraatee natti amanu immoo yoomiyyuu hin du'u. Kana ni amantaa?"</a:t>
            </a:r>
            <a:endParaRPr xmlns:a="http://schemas.openxmlformats.org/drawingml/2006/main" altLang="ko-KR" lang="en-US" sz="3600"/>
          </a:p>
          <a:p>
            <a:pPr xmlns:a="http://schemas.openxmlformats.org/drawingml/2006/main" lvl="0">
              <a:defRPr/>
            </a:pPr>
            <a:r xmlns:a="http://schemas.openxmlformats.org/drawingml/2006/main">
              <a:rPr altLang="ko-KR" lang="om"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11: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25-26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Michuu gaarii Phaawulos Barnaabaas.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t>Barnaabaas garuu isa fudhatee gara ergamootaatti isa fide. Saa’ol imala isaa irratti akkamitti Gooftaa akka argee fi Gooftaan akka itti dubbate, akkasumas Damaasqoo keessatti akkamitti maqaa Yesusiin sodaa tokko malee akka lallabe isaanitti hime.</a:t>
            </a:r>
            <a:r xmlns:a="http://schemas.openxmlformats.org/drawingml/2006/main">
              <a:rPr lan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9:27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Yesusiin erga wal argee booda, duuka buutota Yesus wajjin wal arguu barbaade.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Duuka buutonni Yesus garuu Phaawulosiin sodaataniiru. Sababni isaas Phaawulos Yesusiin erga wal argee booda Yesusitti kan amanu ta’uu isaa waan hin beekneef.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Barnaabaas Phaawulosiin gargaareera. “Dhugumaan Yesusiin wal argee guutummaatti jijjiirame!”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Damaasqootti lallabuu isaa argeera, bakka inni Kiristaanota hidhuuf deeme!" Duuka buutonni Phaawulosiin salphaatti michoota taʼan.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Sana booda Barnaabaasii fi Phaawuloos michoota gaarii ta’anii addunyaa keessa naanna’anii waliin wangeela lallaban.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Phaawuloos inni waldaa ari'achaa ture, Yesusiin wal argee nama haaraa ta'e, garuu namoonni isatti hin amanne.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Waaqayyo garuu Barnaabaas qopheessee isa tolche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Phaawulosiif hojjetaa gaarii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Akkuma Phaawulosii fi Barnaabaas michoota amantii gaarii taanee wal gargaaruu qabna.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michuu yeroo rakkina keessa jirru nu gargaaruu danda’u nuuf erga.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yeroo rakkinni isa mudate eenyutu gargaaree michoota taʼe?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Phexros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Yohaannis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Barnaabaas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Filiphoos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Barnaabaas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74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Jijjiirama Yesus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om" altLang="ko-KR" sz="3600"/>
              <a:t>Barnaabaas garuu isa fudhatee gara ergamootaatti isa fide. Saa’ol imala isaa irratti akkamitti Gooftaa akka argee fi Gooftaan akka itti dubbate, akkasumas Damaasqoo keessatti akkamitti maqaa Yesusiin sodaa tokko malee akka lallabe isaanitti hime.</a:t>
            </a:r>
            <a:r xmlns:a="http://schemas.openxmlformats.org/drawingml/2006/main">
              <a:rPr lang="om"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9:27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93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Dorkaas, isheen jireenyatti deebite.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om" altLang="ko-KR" sz="3600"/>
              <a:t>Phexros hunda isaanii kutaa sana keessaa erge; achiis jilbeenfatee kadhate. Gara dubartii du'eetti garagalee, "Taabitaa, ka'i" jedhe. Ija ishee bantee, Pheexiroosiin argitee ol jettee teesse.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40. 40.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Duuka bu’aan Doorkaas jedhamtu yeroo hundumaa waan gaarii kan hojjetuu fi hiyyeeyyii kan gargaaru ture.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Gara yeroo sanaatti dhukkubsattee duute. Ollaan ishee baay'ee gaddanii Pheexiroosiin deebisan.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Pheexiroos yommuu achi gahu, namni isheen gargaare hundi uffata kennaa argate agarsiisaa boo'aa ture.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Phexros hunda isaanii kutaa sana keessaa erge; achiis jilbeenfatee kadhate.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“Dorkaas ka’i!”, jedhe Pheexiroos. Ija ishee bantee, Pheexiroosiin argitee kaatee teesse. Kana arguun namni hundi gammadee namoonni ganda sana keessa jiran hedduun Yesusitti amanan.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Phexros barataa Yesus waan tureef, wanta Yesus godhe raawwachuu dandaʼeera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yeroo lafa kanarra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000">
                <a:solidFill>
                  <a:schemeClr val="tx1">
                    <a:lumMod val="65000"/>
                    <a:lumOff val="35000"/>
                  </a:schemeClr>
                </a:solidFill>
              </a:rPr>
              <a:t>Yesus duuka buutota isaatiin wanta inni godhe akka raawwatan itti hime.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om" altLang="ko-KR" sz="3000">
                <a:solidFill>
                  <a:schemeClr val="tx1">
                    <a:lumMod val="65000"/>
                    <a:lumOff val="35000"/>
                  </a:schemeClr>
                </a:solidFill>
              </a:rPr>
              <a:t>Nuti duuka buutota Yesus ti.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om" altLang="ko-KR" sz="3000">
                <a:solidFill>
                  <a:schemeClr val="tx1">
                    <a:lumMod val="65000"/>
                    <a:lumOff val="35000"/>
                  </a:schemeClr>
                </a:solidFill>
              </a:rPr>
              <a:t>Waan Yesus biyya kana keessatti hojjete barachuu fi yaadachuu fi wantoota Yesus wajjin wal fakkaatu hojjechuu qabna.</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duuka buutota isaaf wangeela akka lallabaniif humna kenna.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Achitti isaan duratti bifaan jijjiirame. Fuulli isaa akka aduu ibsee, uffannaan isaas akka ifaatti adii ta'e.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17: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Pheexiroos gara Dorkaasii yommuu dhufu namoonni gaddanii maal itti argisiisan?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Uffata Doorkaas tolchite.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Nyaata Doorkaas tolchite.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Ilma Dorkaasii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Xalayaa Doorkaas.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1 </a:t>
            </a:r>
            <a:r xmlns:a="http://schemas.openxmlformats.org/drawingml/2006/main">
              <a:rPr lang="om" altLang="ko-KR" sz="2800">
                <a:solidFill>
                  <a:srgbClr val="ff0000"/>
                </a:solidFill>
              </a:rPr>
              <a:t>Uffata Doorkaas tolchite.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om" altLang="ko-KR" sz="3600"/>
              <a:t>Phexros hunda isaanii kutaa sana keessaa erge; achiis jilbeenfatee kadhate. Gara dubartii du'eetti garagalee, "Taabitaa, ka'i" jedhe. Ija ishee bantee, Pheexiroosiin argitee ol jettee teesse.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9: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40. 40.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94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Qorneelewos, Ormaa Fayyifame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Amantoonni dhaqna qabaman Pheexiroosiin wajjiin dhufan kennaa hafuura qulqulluu Ormoota irratti illee dhangala’uu isaatiin ajaa’ibsiifatan.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 10: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45. 45.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om" altLang="ko-KR" sz="2500">
                <a:solidFill>
                  <a:schemeClr val="tx1">
                    <a:lumMod val="65000"/>
                    <a:lumOff val="35000"/>
                  </a:schemeClr>
                </a:solidFill>
              </a:rPr>
              <a:t>Qeesariyaatti namni Qorneelewos jedhamu tokko ture, inni ajajaa dhibbaa kan taʼee fi Rejimentii Xaaliyaanii jedhamuun beekamu ture.</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om" altLang="ko-KR" sz="2500">
                <a:solidFill>
                  <a:schemeClr val="tx1">
                    <a:lumMod val="65000"/>
                    <a:lumOff val="35000"/>
                  </a:schemeClr>
                </a:solidFill>
              </a:rPr>
              <a:t>Inniifi maatiinsaa hundi waaqeffannaa kan qabaniifi Waaqayyoon kan sodaatan turan; namoota rakkataniif arjummaadhaan kan kennu siʼa taʼu, yeroo hunda Waaqayyoon kadhachaa ture.</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 tokko, Qorneelewos utuu kadhachaa jiruu sagalee Waaqayyoo dhagaʼe. “Nama Pheexiroos jedhamu akka ta’aniif namoota ergi.”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om" altLang="ko-KR" sz="2400">
                <a:solidFill>
                  <a:schemeClr val="tx1">
                    <a:lumMod val="65000"/>
                    <a:lumOff val="35000"/>
                  </a:schemeClr>
                </a:solidFill>
              </a:rPr>
              <a:t>Yeroo sanatti Phexros kadhannaa keessatti mul’ata arge. Waaqayyo bineensota Yihudoonni nyaachuu hin dandeenye samii irraa kenneef akka nyaatu ajaje.</a:t>
            </a:r>
            <a:r xmlns:a="http://schemas.openxmlformats.org/drawingml/2006/main">
              <a:rPr lang="om" altLang="en-US" sz="2400">
                <a:solidFill>
                  <a:schemeClr val="tx1">
                    <a:lumMod val="65000"/>
                    <a:lumOff val="35000"/>
                  </a:schemeClr>
                </a:solidFill>
              </a:rPr>
              <a:t> </a:t>
            </a:r>
            <a:r xmlns:a="http://schemas.openxmlformats.org/drawingml/2006/main">
              <a:rPr lang="om" altLang="ko-KR" sz="2400">
                <a:solidFill>
                  <a:schemeClr val="tx1">
                    <a:lumMod val="65000"/>
                    <a:lumOff val="35000"/>
                  </a:schemeClr>
                </a:solidFill>
              </a:rPr>
              <a:t>“Waan Waaqayyo qulqulleesse xuraa’aa hin jedhinaa.”</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Dhuma irrattis Pheexiros namoota Qorneelewos erge duukaa gara mana Qorneelewos dhaqe.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om" altLang="ko-KR" sz="2400">
                <a:solidFill>
                  <a:schemeClr val="tx1">
                    <a:lumMod val="65000"/>
                    <a:lumOff val="35000"/>
                  </a:schemeClr>
                </a:solidFill>
              </a:rPr>
              <a:t>Pheexiroos Yesuus fi wangeela isaanitti lallabe Qorneelewosii fi maatii isaatiif. Sana booda Hafuurri Qulqulluun isaan irratti bu'e. Kana ilaaluun hubate; "Warri ormaa illee yoo Yesusitti amanan fayyuu danda'u!"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om" altLang="ko-KR" sz="3400">
                <a:solidFill>
                  <a:schemeClr val="tx1">
                    <a:lumMod val="65000"/>
                    <a:lumOff val="35000"/>
                  </a:schemeClr>
                </a:solidFill>
              </a:rPr>
              <a:t>Phexros Yihudoota qofatu Yesusitti amanee fayyuu danda'a jedhee yaade.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om" altLang="ko-KR" sz="3400">
                <a:solidFill>
                  <a:schemeClr val="tx1">
                    <a:lumMod val="65000"/>
                    <a:lumOff val="35000"/>
                  </a:schemeClr>
                </a:solidFill>
              </a:rPr>
              <a:t>Wangeelli Waaqayyoo garuu namoota biyya lafaa hundumaa gidduutti loogii hin qabu.</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om" altLang="ko-KR" sz="3400">
                <a:solidFill>
                  <a:schemeClr val="tx1">
                    <a:lumMod val="65000"/>
                    <a:lumOff val="35000"/>
                  </a:schemeClr>
                </a:solidFill>
              </a:rPr>
              <a:t>Namoota addunyaa kanarra jiran hundaaf wangeela lallabuu qabna akka isaan fayyaniif.</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Phexros, Yaaqoobii fi Yohaannis fudhatee kophaa isaanii gaara dheeraa tokkotti ol isaan geggeesse.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nama isatti amanu hundumaaf, sabaa fi sadarkaa kamiyyuu osoo hin ilaalin fayyina ni kenna.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Phexros yeroo kadhatu mul’ata akkamii arge?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Yesus samii irraa bu’uu.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Macaafa Qulqulluu samii irraa gadi bu'aa jiru.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Ergamoonni samii irraa bu’aa jiran.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Bineensonni Yihudoonni nyaachuu hin dandeenye samii irraa bu'an.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Bineensonni Yihudoonni nyaachuu hin dandeenye samii irraa bu'an.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Amantoonni dhaqna qabaman Pheexiroosiin wajjiin dhufan kennaa hafuura qulqulluu Ormoota irratti illee dhangala’uu isaatiin ajaa’ibsiifatan.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 10: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45. 45.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95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Faarfannaa Faarfannaa</a:t>
            </a:r>
            <a:endParaRPr xmlns:a="http://schemas.openxmlformats.org/drawingml/2006/main" lang="en-US" altLang="ko-KR" sz="4000"/>
          </a:p>
          <a:p>
            <a:pPr xmlns:a="http://schemas.openxmlformats.org/drawingml/2006/main" algn="ctr">
              <a:defRPr/>
            </a:pPr>
            <a:r xmlns:a="http://schemas.openxmlformats.org/drawingml/2006/main">
              <a:rPr lang="om" altLang="ko-KR" sz="4000"/>
              <a:t>mana hidhaa keessattillee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om" altLang="ko-KR" sz="3600"/>
              <a:t>Gara halkan walakkaa Phaawulosiifi Siilaas Waaqayyoof kadhachaa faaruu faarfachaa kan turan siʼa taʼu, hidhamtoonni kaanis isaan dhaggeeffachaa turan.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25. 25.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Phaawulosii fi Siilaas wangeela lallabuuf waan danda’an hunda godhan Filiphisiiyus keessatti. Namoonni jibban garuu Phaawulosii fi Siilaasiin reebanii mana hidhaatti galchan.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Phaawulosii fi Siilaas mana hidhaa keessatti illee Waaqayyoon kadhachaa fi galateeffachaa turan. Namni mana hidhaa keessa jiru hundi kana dhaggeeffate.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Sana booda akka tasaa kirkirri lafaa guddaan waan uumameef balballi mana hidhaa hundi baname. Eegduun mana hidhaa kun hidhamtoonni waan miliqan waan itti fakkaateef baay'ee yaadda'e.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“Hin yaadda’inaa! Hundi keenya as jirra!” “Yaa gooftaa, fayyuuf maal gochuu qaba?” jedhee gaafate.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"Gooftaa Yesuusitti amani. Sana booda atii fi maatiin kee ni fayyitu!" Halkan saʼaatii sanatti eegduun mana hidhaa isaan fudhatee madaa isaanii dhiqe; achiis battaluma sanatti inniifi maatiinsaa hundi cuuphamaniiru.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Achitti isaan duratti bifaan jijjiirame. Fuulli isaa akka aduu ibsee, uffannaan isaas akka ifaatti adii ta'e.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om" altLang="ko-KR" sz="2900">
                <a:solidFill>
                  <a:schemeClr val="tx1">
                    <a:lumMod val="65000"/>
                    <a:lumOff val="35000"/>
                  </a:schemeClr>
                </a:solidFill>
              </a:rPr>
              <a:t>Phaawulosii fi Siilaas abdii hin kutanne kadhannaa fi galata hin qaban,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reebamanii du’anis.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Sana booda Waaqayyo balbala mana hidhaa banee wangeela akka lallaban carraa isaaniif kenne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eegduu mana hidhaa fi maatii isaatiif.</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Yeroon nutis rakkoon nu mudatu jira.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Yoo of gadi dhiistee kadhannaa fi galataatti hin ce'in immoo waaqayyo si fayyisa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om" altLang="ko-KR" sz="2900">
                <a:solidFill>
                  <a:schemeClr val="tx1">
                    <a:lumMod val="65000"/>
                    <a:lumOff val="35000"/>
                  </a:schemeClr>
                </a:solidFill>
              </a:rPr>
              <a:t>haala ajaa’ibaa ta’een.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humna rakkinaa fi rakkina hunda akkan mo'u naaf kenna.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Phaawulosii fi Siilaas mana hidhaa keessatti maal godhan??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Isaan boo'aa turan.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Lubbuu isaaniif kadhatan.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Isaan abdii kutatan.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Kadhatanii faaruu faarfatan.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Kadhatanii faaruu faarfatan.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om" altLang="ko-KR" sz="3600"/>
              <a:t>Gara halkan walakkaa Phaawulosiifi Siilaas Waaqayyoof kadhachaa faaruu faarfachaa kan turan siʼa taʼu, hidhamtoonni kaanis isaan dhaggeeffachaa turan.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25. 25.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Phaawulos Wangeela Mootichatti Lallabe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Phaawulos akkas jedhee deebiseef, "Yeroo gabaabaas ta'e yeroo dheeraa--sansalata kanaan alatti si qofa osoo hin taane warri har'a na dhaggeeffatan hundinuu akkan ta'aniif Waaqayyoon nan kadhadha."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29. 29.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wangeela lallabuudhaan dhumarratti Yerusaalemitti hidhamaa ta’e. Mootichi Agiriphaan waaʼee cubbuu Phaawulos isa hidhamaa ture gaafate.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“Ofii keetii dubbachuuf hayyama qabda!” Agriiphaan Phaawulos ittisa isaa akka jalqabu yeroo kenneef.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carraa argatetti fayyadamee wangeela lallabe. "Yaa mootii sansalata kana malee akka koo ta'uu dandeessa jedheen abdadha!"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Mootichi Phaawulos keessatti cubbuu tokkollee hin arganne. Phaawuloos gara Roomaa dhaqee Emperor wangeela lallabuu barbaade..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Yeroo sanatti Musee fi Eliyaas fuula isaanii duratti mul’atanii Yesusiin haasa’aa turan.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Dhuma irrattis Phaawulos mootii Roomaatti iyyate. Phaawulos hidhamaa yommuu taʼu, gara mootii Roomaa dhaquuf bidiruu yaabbate.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Phaawulos hidhamaa ture, garuu boonsaan wangeela lallabaa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mootii qormaata ofii duratti.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Sababni isaas wangeelatti hin qaanofne, dhugaa boonsaa ta'uu isaas waan amaneef.</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Nama wal qunnamnu hundumaatti ofitti amanamummaa fi ija jabinaan Wangeela Yesus lallabuu danda’uu qabna.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 ?</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nama addunyaa kanarraa ol aanaa ta’e caalaa baay’ee ol’aanaadha.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mootiin qormaanni Phaawulos yommuu dubbatu carraa isaaf kennu maal godhe?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Wangeela Yesuus lallabe.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Nama hamaa himate.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Akka hiikamu gaafate.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Kadhatee faaruu faarfate.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1 </a:t>
            </a:r>
            <a:r xmlns:a="http://schemas.openxmlformats.org/drawingml/2006/main">
              <a:rPr lang="om" altLang="ko-KR" sz="2800">
                <a:solidFill>
                  <a:srgbClr val="ff0000"/>
                </a:solidFill>
              </a:rPr>
              <a:t>Wangeela Yesuus lallabe.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om" altLang="ko-KR" sz="3600"/>
              <a:t>Phaawulos akkas jedhee deebiseef, "Yeroo gabaabaas ta'e yeroo dheeraa--sansalata kanaan alatti si qofa osoo hin taane warri har'a na dhaggeeffatan hundinuu akkan ta'aniif Waaqayyoon nan kadhadha."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29. 29.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Dooniin Liqimsaa jirti!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akkasumas, ‘Hin sodaatin Phaawulos’ jedheen. Qeesaar duratti qorannaa irratti dhiyaachuu qabda; Waaqayyos tolaan lubbuu warra si wajjin doonii oofan hundumaa siif kenneera’ jedheera.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27: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24. 24.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hidhamtoota kaan waliin dooniidhaan gara Roomaa geeffame.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Haa ta'u malee dooniin kun sababa obomboleettii kanaan balaa liqimfamuuf saaxilamteetti. Hunduu sodaadhaan raafame.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Waaqayyoon kadhatee namootatti hime. "Hin sodaatin. Waaqayyo namni hin du'u jedhe."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Sagaleen duumessa keessaa tokko, “Kun Ilma koo isa ani jaalladhudha; isatti gammadeera. Isa dhaggeeffadhaa!”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Dooniin sun liqimfamte, garuu akkuma Phaawulos jedhe namoonni hundinuu tokko utuu hin duʼin odola sanarra buʼuu dandaʼu turan.</a:t>
            </a:r>
            <a:r xmlns:a="http://schemas.openxmlformats.org/drawingml/2006/main">
              <a:rPr lang="om"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odola sanatti Yesusiin lallabee Waaqayyoof ulfina kenneera.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Phaawulos yeroo rakkina dooniin sun lixuuf jettutti illee kadhachaa ture, namoota kaan jajjabeessa ture.</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Dhumarratti, hundi isaanii fayyaniiru,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akkuma Phaawulos jedhe.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Sabni Waaqayyoo kadhannaadhaan fedha Waaqayyoo biyya lafaatti geessuu fi oduu gamachisa fayyina Waaqayyootiif itti gaafatamummaa qaba.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abbaa jireenya biyya lafaa hundumaati. Hayyama isaa malee wanti du'u hin jiru.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dooniin sun obomboleettii wajjin yommuu wal argitu maal godhe?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Innis boo'e.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Innis galaana keessa utaale.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Paayileeticha waliin wal lole.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Waaqayyoon kadhate.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Waaqayyoon kadhate.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akkasumas, ‘Hin sodaatin Phaawulos’ jedheen. Qeesaar duratti qorannaa irratti dhiyaachuu qabda; Waaqayyos tolaan lubbuu warra si wajjin doonii oofan hundumaa siif kenneera’ jedheera.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Hojii Ergamootaa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27: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24. 24.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Iyyannoo Phaawuloos Oneesmoosiif dhiheesse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Ilma koo Oneesimos isa yeroon hidhamee ture ilma koo ta'eef isinitti iyyadha.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Filemoon</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Oneesmoos hojjetaa Filemon ture. Garuu hayyama gooftaa isaa malee dhoksee gara Roomaa ba'e.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Oneesmoos Phaawulos isa Roomaa keessatti hidhame waliin wal bare. Phaawulos wangeela itti lallabe, Yesusitti amanuu dhufe.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Kana yommuu dhaga’an, sodaa guddaadhaan fuula isaanii gadi qabatanii lafatti kufan. Yesuus, “Hin sodaatin” jedhe. Yommuu ol ilaalan Yesus malee nama tokkollee hin argan.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Oneesmoosiin gara gooftaa isaa Filemoon akka deebi’ee fi dhiifama akka gaafatu itti hime. Phaawuloos immoo Oneesmoosiin akka nama Yesusitti amanutti akka jiraatu itti hime.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Oneesmoos ni yaaddaʼe. Sababni isaas yeroo sanatti hojjetaan miliqe abbaa qabeenyaa isaatiin ajjeefama ture.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Oneesimosiif xalayaa gooftaa isaa Filemonitti barreessee dhiifama akka isaaf godhuuf. Xalayaan kun Macaafa Qulqulluu keessatti 'Filemon' jedhama.</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Phaawulos walitti dhufeenya Oneesmoosii fi Filemon gidduu ture isa diigame deebisee walitti hidheera. Oneesimos Filemon dhiifama gaafate, Filemon immoo Oneesmoosiif dhiifama godhe.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Yoo waan dogoggoraa hojjenne dhiifama gaafachuu qabna.</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Namni tokko yoo wanta badaa nurratti raawwate immoo dhiifama isaaf gochuu qabna.</a:t>
            </a:r>
            <a:r xmlns:a="http://schemas.openxmlformats.org/drawingml/2006/main">
              <a:rPr lang="om" altLang="en-US" sz="3200">
                <a:solidFill>
                  <a:schemeClr val="tx1">
                    <a:lumMod val="65000"/>
                    <a:lumOff val="35000"/>
                  </a:schemeClr>
                </a:solidFill>
              </a:rPr>
              <a:t> </a:t>
            </a:r>
            <a:r xmlns:a="http://schemas.openxmlformats.org/drawingml/2006/main">
              <a:rPr lang="om" altLang="ko-KR" sz="3200">
                <a:solidFill>
                  <a:schemeClr val="tx1">
                    <a:lumMod val="65000"/>
                    <a:lumOff val="35000"/>
                  </a:schemeClr>
                </a:solidFill>
              </a:rPr>
              <a:t>Namoonni Yesusitti kan amanan kanuma.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bakka waldhabdee fi waldhabdeen jirutti nagaa fi araara fida.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Oneesimos abbaa qabeenyaa isaa Filemon irraa yommuu baqatu Roomaa keessatti eenyuun wal arge?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Phexros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Yohaannis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Barnaabaas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Phaawulos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Phaawulos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Ilma koo Oneesimos isa yeroon hidhamee ture ilma koo ta'eef isinitti iyyadha.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Filemoon</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99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Ximotewos, Barataa Phaawuloos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Amantiin kee inni garaa qulqulluu, inni jalqaba adaadaa kee Looyisii fi haadha kee Yuuniik keessa jiraachaa ture, amma immoo si keessa jiraachaa jira jedheen amana.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2Timotewos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barataa Ximotewos jedhamu qaba ture. Ximotewos ijoollummaa isaatii kaasee Phaawulos wajjin misiyoonaa taʼee hojjechaa ture.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Namichi ilmaan lama qaba ture. Ilmi lammaffaan abbaan isaa dursee qabeenya sanarraa qooda isaa akka isaaf kennu gaafate.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Yesuus bifa namaa uffatee lafa kanarra ture, garuu Innis Waaqayyodha.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Akkuma Waaqayyo duuka buutota isaa gaara irratti ajaje;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Yesus ilma Waaqayyoo ta’uu isaa amanuu fi sirriitti dhaggeeffachuu qabna.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Phaawulos inni mana hidhaa keessa ture duʼuuf akka jiru waan beekuuf, Ximotewos isa jaallatamaa taʼeef xalayaa barreesse.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Xalayaan kun Ximotewos akka tajaajilaa waldaa ta’ee amantoota akkamitti barsiisuu akka qabu ibseera.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Ximotewosii fi amantoonni xalayaa Phaawuloos dubbisanii ari'atama keessallee hanga dhumaatti amantii akka hin dhabne murteessan.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Egaa amantiin Phaawuloos duuka bu'aa isaa Ximotewositti, ammas waldootaaf darbee jira.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Galata lallabdoota wangeelaa wangeela nuuf lallaban fi barsiisota sagalee Waaqayyoo nu barsiisan, amantiin keenya fi waldaan keenya guddateera.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Amma amantii keenya dabarsinee dubbii Waaqayyoo isa baranne isaan barsiisuu qabna.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du’aa ka’ee bara baraan jiraata, waldoota fi amantoota isatti amanan waliin.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Phaawulos guyyaan duʼa isaa yommuu dhihaatu xalayaa kana eenyuuf barreesse?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Luqaas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Maarqos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Ximotewos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Siilaas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Ximotewos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Amantiin kee inni garaa qulqulluu, inni jalqaba adaadaa kee Looyisii fi haadha kee Yuuniik keessa jiraachaa ture, amma immoo si keessa jiraachaa jira jedheen amana.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2Timotewos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100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Yohaannis Mul'ata Ajaa'ibaa Arge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Wantoota kanaaf dhugaa ba'e, "Eeyyee, dafee dhufa" jedha. Ameen. Kottu Gooftaa Yesuus.</a:t>
            </a:r>
            <a:endParaRPr xmlns:a="http://schemas.openxmlformats.org/drawingml/2006/main" lang="en-US" altLang="ko-KR" sz="3600"/>
          </a:p>
          <a:p>
            <a:pPr xmlns:a="http://schemas.openxmlformats.org/drawingml/2006/main" lvl="0">
              <a:defRPr/>
            </a:pPr>
            <a:r xmlns:a="http://schemas.openxmlformats.org/drawingml/2006/main">
              <a:rPr lang="om"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Mul'ata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22: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20. 20.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isa bifa ulfina qabuun bareechee ifudha.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Ari’atamni waldaa sanaa guyyaa guyyaan hammaataa dhufe. Duuka buutonni isaa hundinuu amantii eeggatanii kan wareegaman yoo ta’u, Yohaannis kophaa isaa Phaxmos keessatti hidhame.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 tokko sagalee guddaa akka xurumbaa dhaga'e, innis: "Waan argitan maraa kitaabaa irratti barreessaatii gara waldoota torbanitti ergi."</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Yohaannis Yesusiin argeera. Yesuus fakkii mootii humna biyya lafaa hundumaa qabu ture.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Yohaannis samii haaraa fi lafa haaraa dhufuuf jirtu arge. Wanti hamaan hin jiraatu, gaddi hin jiraatu, Waaqayyo birattis yeroo hundumaa gammachuun ni jiraata.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Yohaannis mul’ata kana hunda barreessee waldootaaf barreesse. “Gooftaan deebi’ee waan dhufuuf, amantii keessan eeggadhaa!” Kun macaafa Macaafa Qulqulluu isa dhumaa Mul’ata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Yesus deebi'ee gara lafa kanaatti ni deebi'a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akka abbaa murtiitti gaaf tokko.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Yeroo sanatti warri hin amanne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in Yesus bara baraan dhiphachuu,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Warri Yesusitti amanan ni gammadu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Jireenya bara baraa Gammachuu waliin.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Yesus deebi'ee akka dhufu eegaa jirtaa?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Abdii sana dhabuu hin qabnu, amantii keenya lafa kana irratti hanga dhumaatti eeguu qabna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Yesus deebi’ee gara lafa kanaatti mootii ta’ee ni deebi’a, waan hundumaa irratti ni murteessa, bara baraan immoo waan hundumaa ni bulcha.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Odola duuka bu'aan Yohaannis itti hidhame maal jedhama?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Maaltaa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Hawaayi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Paatmos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Paatmos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Wantoota kanaaf dhugaa ba'e, "Eeyyee, dafee dhufa" jedha. Ameen. Kottu Gooftaa Yesuus.</a:t>
            </a:r>
            <a:endParaRPr xmlns:a="http://schemas.openxmlformats.org/drawingml/2006/main" lang="en-US" altLang="ko-KR" sz="3600"/>
          </a:p>
          <a:p>
            <a:pPr xmlns:a="http://schemas.openxmlformats.org/drawingml/2006/main" lvl="0">
              <a:defRPr/>
            </a:pPr>
            <a:r xmlns:a="http://schemas.openxmlformats.org/drawingml/2006/main">
              <a:rPr lang="om"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Mul'ata</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22: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20. 20.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Battallee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Jijjiirama Yesus eenyutu hin argine?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Phexros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Yaaqoob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Yohaannis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Toomaas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Toomaas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Achitti isaan duratti bifaan jijjiirame. Fuulli isaa akka aduu ibsee, uffannaan isaas akka ifaatti adii ta'e.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17: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75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a:t>
            </a:r>
            <a:r xmlns:a="http://schemas.openxmlformats.org/drawingml/2006/main">
              <a:rPr lang="om" altLang="en-US" sz="4400"/>
              <a:t> </a:t>
            </a:r>
            <a:r xmlns:a="http://schemas.openxmlformats.org/drawingml/2006/main">
              <a:rPr lang="om" altLang="ko-KR" sz="4400"/>
              <a:t>Ijoollee Jaallata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om" sz="3600"/>
              <a:t>Yesus kana yommuu argu ni aare. Innis, "Mootummaan Waaqayyoo kan warra akka kanaa waan ta'eef, ijoolleen xixiqqoo gara koo haa dhufan, isaan hin gufatinaa" jedheen.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Warri tokko mucaa isaa Yesusiin akka eebbifamuuf gara Yesusitti fide.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Achiis, duuka buutonni Yesus isa ceephaʼan. “Akkamitti mucaa kee gara Yesusitti fiduuf ija jabaatte?”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yommuu argu aariidhaan akkas jedhe.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“Ijoolleen gara koo akka hin dhufne hin dhowwinaa. Mootummaan Waaqayyoo kan akka ijoollee kanaati.!”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Ilmi garuu qabeenya isaa hunda biyya fagootti qisaaseessee gadadoo ta'ee ture.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“Namni akka daa’ima xiqqaatti mootummaa Waaqayyoo hin fudhanne yoomiyyuu itti hin seenu” jedhee ijoollee sana harka isaatti qabee harka isaa irra kaa’ee eebbise.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Yesuus mootummaan Waaqayyoo kan akka ijoollee kanaa akka ta’e dubbateera.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Ijoollee qulqulluu, amanamaa,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fi garaa dhugaa daa’imaa.</a:t>
            </a:r>
            <a:r xmlns:a="http://schemas.openxmlformats.org/drawingml/2006/main">
              <a:rPr altLang="en-US" lang="om"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nama ijoollee jaallatu, iddoo guddaa kennu fi eebbisudha.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Ijoolleen gara Yesus dhaquuf yommuu yaalan duuka buutonni maal godhan?</a:t>
            </a:r>
            <a:r xmlns:a="http://schemas.openxmlformats.org/drawingml/2006/main">
              <a:rPr altLang="en-US" lan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Gammachuudhaan isaan simatan.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Gara Yesus akka hin deemne isaan ceepha'an.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Ijoollee Yesusiin wal barsiisan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Nyaata kennanii gara manaatti erganii.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2 </a:t>
            </a:r>
            <a:r xmlns:a="http://schemas.openxmlformats.org/drawingml/2006/main">
              <a:rPr altLang="ko-KR" lang="om" sz="2800">
                <a:solidFill>
                  <a:srgbClr val="ff0000"/>
                </a:solidFill>
              </a:rPr>
              <a:t>Gara Yesus akka hin deemne isaan ceepha'an.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om" sz="3600"/>
              <a:t>Yesus kana yommuu argu ni aare. Innis, "Mootummaan Waaqayyoo kan warra akka kanaa waan ta'eef, ijoolleen xixiqqoo gara koo haa dhufan, isaan hin gufatinaa" jedheen.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Nama jaamaa Barximaa’ees jedhamu fayyise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om" sz="3600"/>
              <a:t>"Deemi" jedhe Yesus, "amantiin kee si fayyise." Achumaan ija isaa argatee karaa irra Yesusiin duukaa bu’e.</a:t>
            </a:r>
            <a:endParaRPr xmlns:a="http://schemas.openxmlformats.org/drawingml/2006/main" altLang="ko-KR" lang="en-US" sz="3600"/>
          </a:p>
          <a:p>
            <a:pPr xmlns:a="http://schemas.openxmlformats.org/drawingml/2006/main" lvl="0">
              <a:defRPr/>
            </a:pPr>
            <a:r xmlns:a="http://schemas.openxmlformats.org/drawingml/2006/main">
              <a:rPr altLang="ko-KR" lang="om"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om"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52. 52.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nama jaamaa taʼe gara Yerikoo yommuu dhufu, Barximewoos karaa cinaa taaʼee kadhataa ture.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nama Naazireet ta'uu isaa yommuu dhaga'u, "Yesuus ilma Daawit naaf araarami!"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Yesuus Barximaa’osiin waame. “Maal akkan siif godhu barbaadda?” Yesus isa gaafate. Namichi jaamaa sun, "Raabii, arguun barbaada" jedhe.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Ilmi kun tajaajiltoota mana abbaa isaa keessa jiran caalaa gadadoo akka ta'e hubate.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m" sz="2800">
                <a:solidFill>
                  <a:schemeClr val="tx1">
                    <a:lumMod val="65000"/>
                    <a:lumOff val="35000"/>
                  </a:schemeClr>
                </a:solidFill>
              </a:rPr>
              <a:t>Kanaaf deebi’ee abbaan isaa akka hojjetoota isaa keessaa tokko ta’ee akka isa fudhatu kadhate.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"Deemi" jedhe Yesus, "amantiin kee si fayyise." Achumaan ija isaa argate.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“Galatoomi Yesuus!” Barximewos Yesus isa akka argu isa hayyame duukaa bu’e.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Yesuus Barximewosiin, “Ati amantiin si fayyiseera” jedheen.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Kan nu fayyisu amantiidha.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Amantiin kadhannaa cimaadhaan ibsama.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Yesuusiin yommuu kadhannu,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Amantii kana qabaachuu qabna.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isa kadhannaa cimaa nuti dhaggeeffatee fi deebii nuuf kennudha.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Barximaa’oon Yesusiin maal gaafate?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Maallaqa baay'ee naaf kenni.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Duuka bu'aa kee ta'uu nan barbaada.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Mee bishaan irra na deemu.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Ammas arguun barbaada.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Ammas arguun barbaada.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om" sz="3600"/>
              <a:t>"Deemi" jedhe Yesus, "amantiin kee si fayyise." Achumaan ija isaa argatee karaa irra Yesusiin duukaa bu’e.</a:t>
            </a:r>
            <a:endParaRPr xmlns:a="http://schemas.openxmlformats.org/drawingml/2006/main" altLang="ko-KR" lang="en-US" sz="3600"/>
          </a:p>
          <a:p>
            <a:pPr xmlns:a="http://schemas.openxmlformats.org/drawingml/2006/main" lvl="0">
              <a:defRPr/>
            </a:pPr>
            <a:r xmlns:a="http://schemas.openxmlformats.org/drawingml/2006/main">
              <a:rPr altLang="ko-KR" lang="om"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om"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52. 52.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Zakkewos muka tokkotti ol ba'e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om" sz="3600"/>
              <a:t>Ilmi namaa waan bade barbaaduu fi fayyisuuf dhufe."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19: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Sooressi Zaakiyaas jedhamu tokkotu ture. Inni nama gibira sassaabaa olaanaa waan tureef namoonni isa jibbu turan.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Gaaf tokko Yesus gara ganda Zakkewos keessa jiraatu dhufe. Namoonni hedduun Yesusiin arguuf walitti qabamaniiru.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Abbaan isaa akkuma ilma isaa fagoodhaa dhufu argeen gara isaatti fiige hammatee gammachuudhaan fudhate.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Zakkewos Yesusiin arguuf mukatti ol baʼe. Yesuus isa ilaalee akkas jedhe. “Zakiyoos, hatattamaan gadi bu’i. Har’a mana kee turuun qaba.”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"Zakeewos Yesuusitti murteesse. “Qabeenya koo keessaa walakkaa hiyyeessaaf nan kenna.”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Yesuus, "Har'a fayyinni mana kana dhufeera. Ani waan bade barbaaduuf, fayyisuufis dhufe."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Zakeewos Yesusiin yommuu wal arge, qabeenya isaa isa baayʼee jaallatamu hiyyeeyyiif akka kennu himate.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Wanti hunda caalaa siif barbaachisaa taʼe maali?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Yesusiin erga wal argitee booda maal dhiiste?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Wanti nuuf gatii guddaa qabu Yesus ta’uu isaa yaadachuu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Iyyesuus Fayyisaa gara biyya kana dhufee nama hundumaa addaan hin baane fayyisuuf.</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Battallee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Namoonni Zaqiyaas kan jibban maaliifi?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Sababni isaas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isa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ture</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qeenxee</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geggeessaa olaanaa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gibira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walitti qabaa.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Yesuusitti akka gaariitti waan amaneef.</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Baay’ee waan salaateef.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Bareedaa waan tureef.</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Sababni isaas inni angafa gibira sassaabu ture.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om" sz="3600"/>
              <a:t>Ilmi namaa waan bade barbaaduu fi fayyisuuf dhufe."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19: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om">
                <a:solidFill>
                  <a:schemeClr val="tx1">
                    <a:lumMod val="50000"/>
                    <a:lumOff val="50000"/>
                  </a:schemeClr>
                </a:solidFill>
              </a:rPr>
              <a:t>Lakk 78 Sagalee Waaqayyoo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om" sz="4400"/>
              <a:t>Mana Dhagaa irratti ijaarame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m" sz="3600"/>
              <a:t>"Kanaaf namni dubbii koo kana dhaga'ee hojiitti hiiku hundinuu akka nama ogeessa mana isaa dhagaa irratti ijaaree ti."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7: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24. 24.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Yesuus seenaa namoota lamaa mana ijaaraa turan dubbateera.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"Waaqayyo, abbaan kee yeroo hundumaa si eega" jedhe.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Isaan keessaa tokko mana isaa cirracha irratti, kaan immoo dhagaa irratti ijaaruuf murteesse.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Lamaan isaanii mana ijaaruuf cimanii hojjetan. Manneen lamaan garaagarummaa guddaa tokko malee alaa ciccimoo fakkaatu turan.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Roobni cimaan lolaa yommuu uumu manni cirracha irratti ijaarame dhiqame. Manni dhagaa irratti ijaarame garuu jabaatee dhaabbate.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“Namni dubbii koo dhaga’ee hojiitti hiiku hundinuu akka nama ogeessa mana isaa dhagaa irratti ijaaree ti” jedheera.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Yesuus, “Namni dubbii koo dhaga’ee hojiitti hiiku hundinuu akka nama ogeessa mana isaa dhagaa irratti ijaaree ti” jedheera.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Dubbii Waaqayyoo hundumaa hojiitti hiiktaa?</a:t>
            </a:r>
            <a:r xmlns:a="http://schemas.openxmlformats.org/drawingml/2006/main">
              <a:rPr altLang="en-US" lang="om" sz="3600">
                <a:solidFill>
                  <a:schemeClr val="tx1">
                    <a:lumMod val="65000"/>
                    <a:lumOff val="35000"/>
                  </a:schemeClr>
                </a:solidFill>
              </a:rPr>
              <a:t> </a:t>
            </a:r>
            <a:r xmlns:a="http://schemas.openxmlformats.org/drawingml/2006/main">
              <a:rPr altLang="ko-KR" lang="om" sz="3600">
                <a:solidFill>
                  <a:schemeClr val="tx1">
                    <a:lumMod val="65000"/>
                    <a:lumOff val="35000"/>
                  </a:schemeClr>
                </a:solidFill>
              </a:rPr>
              <a:t>Ogeeyyii Dubbii Waaqayyoof abboomaman haa taanu.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nama Dubbichaaf ajajamanitti kan gammadudha.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Manni cirracha irratti ijaarame yoom jige?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Akkuma manni sun ijaarameen,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Yeroo aduun ibsitu,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Namoonni baay'een mana keessa yommuu dhufan,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Yommuu roobni baay’ee roobee lola’e,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Yommuu roobni baay’ee roobee lola’e,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om" sz="3600"/>
              <a:t>"Kanaaf namni dubbii koo kana dhaga'ee hojiitti hiiku hundinuu akka nama ogeessa mana isaa dhagaa irratti ijaaree ti."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7: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24. 24.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Durboota Beekaa Shan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om" sz="3600"/>
              <a:t>"Kanaaf guyyaa fi sa'aatii waan hin beekneef dammaqinaan eegaa."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Jireenya keenya keessatti cubbuu baay'ee hojjenna.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Kanaaf Waaqayyo irratti cubbuu hojjechuu keenyaan yakki nutti dhagahama.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Waaqayyo garuu yeroo hundumaa cubbuu keenyaaf nuuf dhiise.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Sababni isaas, Yesus cubbuu keenya hunda dursee waan fudhateef.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Kana amantee galata fi gammachuudhaan gara Waaqayyoo deemuun sirra jira.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Durboonni kudhan turan kanneen ayyaana cidhaaf qophaa'aa turan. Shamarran ogeeyyiin shanan ibsaa zayita gahaa qabu qopheessan, shanan hafan garuu hin qopheessine.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Halkan yeroo misirroon harkifatu durboonni kurnan ni rafan.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"Misirroon as jira!" Durboonni ariitiin ka'an. Ibsaan durboota shanan zayitii gahaa hin qopheessinees ni dhaame.</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“Zaayitii nuuf kenni." "Zaayitii keenya yoo siif kennine, nutis zayitiin dhumuu mala. Deemi zayita fudhadhu."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Garuu shamarran gowwoonni shanan zayita bitachuuf osoo deemanii balballi ayyaanichaa cufame. Dhuma irratti shamarran gowwaa shanan sun affeerraa kana irratti akka argaman hin hayyamamneef.</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om" sz="3600">
                <a:solidFill>
                  <a:schemeClr val="tx1">
                    <a:lumMod val="65000"/>
                    <a:lumOff val="35000"/>
                  </a:schemeClr>
                </a:solidFill>
              </a:rPr>
              <a:t>Kun seenaa Yesus guyyaa deebi'ee dhufu akkamitti akka eegnu nutti himedha.</a:t>
            </a:r>
            <a:r xmlns:a="http://schemas.openxmlformats.org/drawingml/2006/main">
              <a:rPr altLang="en-US" lang="om" sz="3600">
                <a:solidFill>
                  <a:schemeClr val="tx1">
                    <a:lumMod val="65000"/>
                    <a:lumOff val="35000"/>
                  </a:schemeClr>
                </a:solidFill>
              </a:rPr>
              <a:t> </a:t>
            </a:r>
            <a:r xmlns:a="http://schemas.openxmlformats.org/drawingml/2006/main">
              <a:rPr altLang="ko-KR" lang="om" sz="3600">
                <a:solidFill>
                  <a:schemeClr val="tx1">
                    <a:lumMod val="65000"/>
                    <a:lumOff val="35000"/>
                  </a:schemeClr>
                </a:solidFill>
              </a:rPr>
              <a:t>Namni beeku hin jiru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yeroo Yesus deebi’ee dhufu.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om" sz="3600">
                <a:solidFill>
                  <a:schemeClr val="tx1">
                    <a:lumMod val="65000"/>
                    <a:lumOff val="35000"/>
                  </a:schemeClr>
                </a:solidFill>
              </a:rPr>
              <a:t>Garuu akkuma durboota ogeeyyii shanan yeroo hunda dammaqnee garaa qophaa’een Yesusiin eeguu qabna.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yeroo namni hin beeknetti deebi’ee gara biyya kanaatti akka deebi’u waadaa gale.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Durboonni gowwoonni shanan maal hin qopheessine?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zayita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bishaan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uffata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kennaa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zayita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om" sz="3600"/>
              <a:t>"Kanaaf guyyaa fi sa'aatii waan hin beekneef dammaqinaan eegaa."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80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Fakkeenya Dandeettii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isa yeroo hundumaa nu jaallatuu fi nu eegudha.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"Gooftaan isaas, 'Gaarii hojjete, garbicha gaarii fi amanamaa! Ati waan muraasaan amanamtee turte; waan baay'ee irratti si nan kaa'a. Kottu gammachuu gooftaa keetii qooddadhu!'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25:21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Namni tokko karaa biyya alaa deemuun hojjetoota isaatiif qarshii imaanaa kenne. Hojjetaa isa jalqabaatiif taalaantii shan, isa lammaffaaf lama, isa sadaffaaf immoo tokko kenne.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Hojjetaan taalaantii 5 fi taalaantii lama argate al tokkotti deemee qarshii isaanii hojiitti galchee dachaa argate. Haa ta'u malee namichi talent 1 argate tokko bahee boolla lafa qotee qarshii gooftaa isaa dhokse.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Gooftaan sun deebi’ee dhufee herrega isaanii yommuu qulqulleessu, hojjetaan inni jalqabaa taalaantii shan, inni lammaffaan immoo taalaantii lama dabalataa argate.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Garuu, hojjetaan talent tokko argate tokkollee hin arganne. “Gooftaa, ati dandeettii tokko qofa naaf kennite. Ergasii akkamittan qarshii dabalataa argachuu danda’a?”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Gooftaan isaas ni aare. “Maallaqa koo baankota bira kaa’uu qabda turte, silaa dhala waliin deebisee argadha ture. Yaa garbicha gatii hin qabne mana koo keessaa ba'i!"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Yesus fakkeenya taalantiitiin akka dadhaboo hin taane nu akeekkachiisaa jira.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Hammam akka arganne caalaa wanti barbaachisaan jira.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 caalu immoo waan qabdu amanamummaadhaan fayyadamuudhaan ulfina Waaqayyoof jireenya jiraachuudha.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Hundi keenya jireenya akkasii jiraachuu qabna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Yesuusiin galateeffachuuf.</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gooftaa keenya, jireenya keenya madaalee haaluma kanaan nu badhaasudha.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Gooftaan kun yeroo fagoo deemu tajaajiltootatti maal imaanaa kenne?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mana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dirree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mana kuusaa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dandeettii qaba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dandeettii qaba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om" sz="3600"/>
              <a:t>"Gooftaan isaas, 'Gaarii hojjete, garbicha gaarii fi amanamaa! Ati waan muraasaan amanamtee turte; waan baay'ee irratti si nan kaa'a. Kottu gammachuu gooftaa keetii qooddadhu!'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25:21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